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5684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</a:t>
            </a:r>
            <a:r>
              <a:rPr lang="tr-TR" sz="1800" b="1" i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 1.11.2022</a:t>
            </a:r>
            <a:r>
              <a:rPr lang="tr-TR" sz="1800" b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</a:t>
            </a:r>
            <a:r>
              <a:rPr lang="tr-TR" sz="1800" b="1" i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 12.30 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B1D04 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90111" y="4973562"/>
            <a:ext cx="3473962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FATMA NUR ÇÖLMEK 21518029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677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</a:pPr>
            <a:r>
              <a:rPr lang="tr-TR" b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TEK ZİNCİR POLİMER NANOPARÇACIK (SCNP) SENTEZİNDE YENİ BİR STRATEJİ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>
                <a:latin typeface="Times New Roman"/>
                <a:ea typeface="Batang"/>
              </a:rPr>
              <a:t> </a:t>
            </a:r>
            <a:r>
              <a:rPr lang="tr-TR" b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Prof. Dr. DEMET KARACA BALTA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B9106BF1-AE3B-0260-A51B-17D4D459A4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436" y="7077298"/>
            <a:ext cx="4072481" cy="1847248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51EA6672-C73D-5515-7D02-3CB05FCDED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9915" y="7008998"/>
            <a:ext cx="1481456" cy="1853345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EEDCD404-A8C4-6FDB-8F66-0CD5B8A3D7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35751" y="2424785"/>
            <a:ext cx="1700931" cy="226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26A2988A5690E342A4F44D0973B086E7" ma:contentTypeVersion="5" ma:contentTypeDescription="Yeni belge oluşturun." ma:contentTypeScope="" ma:versionID="7dff960047bf6f3fde0b426b59b19d54">
  <xsd:schema xmlns:xsd="http://www.w3.org/2001/XMLSchema" xmlns:xs="http://www.w3.org/2001/XMLSchema" xmlns:p="http://schemas.microsoft.com/office/2006/metadata/properties" xmlns:ns3="b50ddbfb-4be3-4246-8847-5637cf662eab" xmlns:ns4="280b5ffc-2c59-4f36-b5b6-d6693c2213aa" targetNamespace="http://schemas.microsoft.com/office/2006/metadata/properties" ma:root="true" ma:fieldsID="d52554f4c323340331dddb64063d6ab0" ns3:_="" ns4:_="">
    <xsd:import namespace="b50ddbfb-4be3-4246-8847-5637cf662eab"/>
    <xsd:import namespace="280b5ffc-2c59-4f36-b5b6-d6693c2213a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ddbfb-4be3-4246-8847-5637cf662e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b5ffc-2c59-4f36-b5b6-d6693c2213a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ylaşılanl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Ayrıntıları ile Paylaşıld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İpucu Paylaşımı Karması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A1EB04-BD1C-46B0-A315-B0AB898BF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48B079-87C5-40DB-A372-8D0FC216E3A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50ddbfb-4be3-4246-8847-5637cf662eab"/>
    <ds:schemaRef ds:uri="280b5ffc-2c59-4f36-b5b6-d6693c2213a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A65461-2969-4338-9A89-26E131F46272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204</TotalTime>
  <Words>46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27</cp:revision>
  <dcterms:created xsi:type="dcterms:W3CDTF">2016-11-29T08:51:08Z</dcterms:created>
  <dcterms:modified xsi:type="dcterms:W3CDTF">2022-10-27T18:40:39Z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0x01010026A2988A5690E342A4F44D0973B086E7</vt:lpwstr>
  </property>
</Properties>
</file>